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1" r:id="rId6"/>
    <p:sldId id="260" r:id="rId7"/>
    <p:sldId id="261" r:id="rId8"/>
    <p:sldId id="262" r:id="rId9"/>
    <p:sldId id="263" r:id="rId10"/>
    <p:sldId id="264" r:id="rId11"/>
    <p:sldId id="268" r:id="rId12"/>
    <p:sldId id="269" r:id="rId13"/>
    <p:sldId id="270" r:id="rId14"/>
  </p:sldIdLst>
  <p:sldSz cx="24130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838383"/>
              </a:solidFill>
              <a:prstDash val="solid"/>
              <a:miter lim="400000"/>
            </a:ln>
          </a:left>
          <a:right>
            <a:ln w="3175" cap="flat">
              <a:solidFill>
                <a:srgbClr val="838383"/>
              </a:solidFill>
              <a:prstDash val="solid"/>
              <a:miter lim="400000"/>
            </a:ln>
          </a:right>
          <a:top>
            <a:ln w="3175" cap="flat">
              <a:solidFill>
                <a:srgbClr val="838383"/>
              </a:solidFill>
              <a:prstDash val="solid"/>
              <a:miter lim="400000"/>
            </a:ln>
          </a:top>
          <a:bottom>
            <a:ln w="3175" cap="flat">
              <a:solidFill>
                <a:srgbClr val="838383"/>
              </a:solidFill>
              <a:prstDash val="solid"/>
              <a:miter lim="400000"/>
            </a:ln>
          </a:bottom>
          <a:insideH>
            <a:ln w="3175" cap="flat">
              <a:solidFill>
                <a:srgbClr val="838383"/>
              </a:solidFill>
              <a:prstDash val="solid"/>
              <a:miter lim="400000"/>
            </a:ln>
          </a:insideH>
          <a:insideV>
            <a:ln w="3175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808080"/>
              </a:solidFill>
              <a:prstDash val="solid"/>
              <a:miter lim="400000"/>
            </a:ln>
          </a:right>
          <a:top>
            <a:ln w="3175" cap="flat">
              <a:solidFill>
                <a:srgbClr val="808080"/>
              </a:solidFill>
              <a:prstDash val="solid"/>
              <a:miter lim="400000"/>
            </a:ln>
          </a:top>
          <a:bottom>
            <a:ln w="3175" cap="flat">
              <a:solidFill>
                <a:srgbClr val="808080"/>
              </a:solidFill>
              <a:prstDash val="solid"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3175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4D4D4D"/>
              </a:solidFill>
              <a:prstDash val="solid"/>
              <a:miter lim="400000"/>
            </a:ln>
          </a:right>
          <a:top>
            <a:ln w="3175" cap="flat">
              <a:solidFill>
                <a:srgbClr val="4D4D4D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4D4D4D"/>
              </a:solidFill>
              <a:prstDash val="solid"/>
              <a:miter lim="400000"/>
            </a:ln>
          </a:insideH>
          <a:insideV>
            <a:ln w="3175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464646"/>
              </a:solidFill>
              <a:prstDash val="solid"/>
              <a:miter lim="400000"/>
            </a:ln>
          </a:left>
          <a:right>
            <a:ln w="3175" cap="flat">
              <a:solidFill>
                <a:srgbClr val="464646"/>
              </a:solidFill>
              <a:prstDash val="solid"/>
              <a:miter lim="400000"/>
            </a:ln>
          </a:right>
          <a:top>
            <a:ln w="3175" cap="flat">
              <a:solidFill>
                <a:srgbClr val="464646"/>
              </a:solidFill>
              <a:prstDash val="solid"/>
              <a:miter lim="400000"/>
            </a:ln>
          </a:top>
          <a:bottom>
            <a:ln w="3175" cap="flat">
              <a:solidFill>
                <a:srgbClr val="464646"/>
              </a:solidFill>
              <a:prstDash val="solid"/>
              <a:miter lim="400000"/>
            </a:ln>
          </a:bottom>
          <a:insideH>
            <a:ln w="3175" cap="flat">
              <a:solidFill>
                <a:srgbClr val="464646"/>
              </a:solidFill>
              <a:prstDash val="solid"/>
              <a:miter lim="400000"/>
            </a:ln>
          </a:insideH>
          <a:insideV>
            <a:ln w="3175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C3C3C3"/>
              </a:solidFill>
              <a:prstDash val="solid"/>
              <a:miter lim="400000"/>
            </a:ln>
          </a:top>
          <a:bottom>
            <a:ln w="3175" cap="flat">
              <a:solidFill>
                <a:srgbClr val="C3C3C3"/>
              </a:solidFill>
              <a:prstDash val="solid"/>
              <a:miter lim="400000"/>
            </a:ln>
          </a:bottom>
          <a:insideH>
            <a:ln w="3175" cap="flat">
              <a:solidFill>
                <a:srgbClr val="C3C3C3"/>
              </a:solidFill>
              <a:prstDash val="solid"/>
              <a:miter lim="400000"/>
            </a:ln>
          </a:insideH>
          <a:insideV>
            <a:ln w="3175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CB297B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6AAA9"/>
              </a:solidFill>
              <a:prstDash val="solid"/>
              <a:miter lim="400000"/>
            </a:ln>
          </a:insideH>
          <a:insideV>
            <a:ln w="3175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6C6C6C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6C6C6C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6C6C6C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9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12750" y="685800"/>
            <a:ext cx="60325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57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188826" y="11807760"/>
            <a:ext cx="21742138" cy="630343"/>
          </a:xfrm>
          <a:prstGeom prst="rect">
            <a:avLst/>
          </a:prstGeom>
        </p:spPr>
        <p:txBody>
          <a:bodyPr lIns="45243" tIns="45243" rIns="45243" bIns="45243"/>
          <a:lstStyle>
            <a:lvl1pPr defTabSz="784225">
              <a:defRPr sz="3420"/>
            </a:lvl1pPr>
          </a:lstStyle>
          <a:p>
            <a:r>
              <a:t>저자 및 날짜</a:t>
            </a:r>
          </a:p>
        </p:txBody>
      </p:sp>
      <p:sp>
        <p:nvSpPr>
          <p:cNvPr id="12" name="프레젠테이션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프레젠테이션 제목</a:t>
            </a:r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193932" y="4941022"/>
            <a:ext cx="21742136" cy="3833956"/>
          </a:xfrm>
          <a:prstGeom prst="rect">
            <a:avLst/>
          </a:prstGeom>
        </p:spPr>
        <p:txBody>
          <a:bodyPr anchor="ctr"/>
          <a:lstStyle>
            <a:lvl1pPr algn="ctr" defTabSz="2438338">
              <a:lnSpc>
                <a:spcPct val="80000"/>
              </a:lnSpc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algn="ctr" defTabSz="2438338">
              <a:lnSpc>
                <a:spcPct val="80000"/>
              </a:lnSpc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algn="ctr" defTabSz="2438338">
              <a:lnSpc>
                <a:spcPct val="80000"/>
              </a:lnSpc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algn="ctr" defTabSz="2438338">
              <a:lnSpc>
                <a:spcPct val="80000"/>
              </a:lnSpc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algn="ctr" defTabSz="2438338">
              <a:lnSpc>
                <a:spcPct val="80000"/>
              </a:lnSpc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내역서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193932" y="1136157"/>
            <a:ext cx="21742136" cy="7166151"/>
          </a:xfrm>
          <a:prstGeom prst="rect">
            <a:avLst/>
          </a:prstGeom>
        </p:spPr>
        <p:txBody>
          <a:bodyPr anchor="b"/>
          <a:lstStyle>
            <a:lvl1pPr algn="ctr" defTabSz="2438338">
              <a:lnSpc>
                <a:spcPct val="80000"/>
              </a:lnSpc>
              <a:defRPr sz="25000" spc="-250"/>
            </a:lvl1pPr>
            <a:lvl2pPr algn="ctr" defTabSz="2438338">
              <a:lnSpc>
                <a:spcPct val="80000"/>
              </a:lnSpc>
              <a:defRPr sz="25000" spc="-250"/>
            </a:lvl2pPr>
            <a:lvl3pPr algn="ctr" defTabSz="2438338">
              <a:lnSpc>
                <a:spcPct val="80000"/>
              </a:lnSpc>
              <a:defRPr sz="25000" spc="-250"/>
            </a:lvl3pPr>
            <a:lvl4pPr algn="ctr" defTabSz="2438338">
              <a:lnSpc>
                <a:spcPct val="80000"/>
              </a:lnSpc>
              <a:defRPr sz="25000" spc="-250"/>
            </a:lvl4pPr>
            <a:lvl5pPr algn="ctr" defTabSz="2438338">
              <a:lnSpc>
                <a:spcPct val="80000"/>
              </a:lnSpc>
              <a:defRPr sz="25000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사실 정보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193932" y="8247554"/>
            <a:ext cx="21742136" cy="925042"/>
          </a:xfrm>
          <a:prstGeom prst="rect">
            <a:avLst/>
          </a:prstGeom>
        </p:spPr>
        <p:txBody>
          <a:bodyPr lIns="45243" tIns="45243" rIns="45243" bIns="45243"/>
          <a:lstStyle>
            <a:lvl1pPr algn="ctr" defTabSz="784225">
              <a:defRPr sz="5130"/>
            </a:lvl1pPr>
          </a:lstStyle>
          <a:p>
            <a:r>
              <a:t>사실 정보</a:t>
            </a:r>
          </a:p>
        </p:txBody>
      </p:sp>
      <p:sp>
        <p:nvSpPr>
          <p:cNvPr id="10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04712" y="10635688"/>
            <a:ext cx="19989634" cy="630344"/>
          </a:xfrm>
          <a:prstGeom prst="rect">
            <a:avLst/>
          </a:prstGeom>
        </p:spPr>
        <p:txBody>
          <a:bodyPr lIns="45243" tIns="45243" rIns="45243" bIns="45243"/>
          <a:lstStyle>
            <a:lvl1pPr>
              <a:defRPr sz="3600"/>
            </a:lvl1pPr>
          </a:lstStyle>
          <a:p>
            <a:r>
              <a:t>속성</a:t>
            </a:r>
          </a:p>
        </p:txBody>
      </p:sp>
      <p:sp>
        <p:nvSpPr>
          <p:cNvPr id="11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35653" y="4959841"/>
            <a:ext cx="20658694" cy="3796318"/>
          </a:xfrm>
          <a:prstGeom prst="rect">
            <a:avLst/>
          </a:prstGeom>
        </p:spPr>
        <p:txBody>
          <a:bodyPr/>
          <a:lstStyle>
            <a:lvl1pPr marL="638923" indent="-469900" defTabSz="2438338">
              <a:lnSpc>
                <a:spcPct val="90000"/>
              </a:lnSpc>
              <a:defRPr sz="8400" b="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 defTabSz="2438338">
              <a:lnSpc>
                <a:spcPct val="90000"/>
              </a:lnSpc>
              <a:defRPr sz="8400" b="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 defTabSz="2438338">
              <a:lnSpc>
                <a:spcPct val="90000"/>
              </a:lnSpc>
              <a:defRPr sz="8400" b="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 defTabSz="2438338">
              <a:lnSpc>
                <a:spcPct val="90000"/>
              </a:lnSpc>
              <a:defRPr sz="8400" b="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 defTabSz="2438338">
              <a:lnSpc>
                <a:spcPct val="90000"/>
              </a:lnSpc>
              <a:defRPr sz="8400" b="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“멋진 인용구”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볶음밥과 삶은 계란을 넣은 샐러드 그릇과 젓가락"/>
          <p:cNvSpPr>
            <a:spLocks noGrp="1"/>
          </p:cNvSpPr>
          <p:nvPr>
            <p:ph type="pic" sz="quarter" idx="21"/>
          </p:nvPr>
        </p:nvSpPr>
        <p:spPr>
          <a:xfrm>
            <a:off x="15596525" y="1076854"/>
            <a:ext cx="7361609" cy="58877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연어 어묵, 샐러드, 후무스가 든 그릇 "/>
          <p:cNvSpPr>
            <a:spLocks noGrp="1"/>
          </p:cNvSpPr>
          <p:nvPr>
            <p:ph type="pic" sz="half" idx="22"/>
          </p:nvPr>
        </p:nvSpPr>
        <p:spPr>
          <a:xfrm>
            <a:off x="13359473" y="4008272"/>
            <a:ext cx="10330657" cy="1202361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파슬리 버터, 구운 헤이즐넛, 파르메산 치즈를 올린 파파르델레 파스타 그릇"/>
          <p:cNvSpPr>
            <a:spLocks noGrp="1"/>
          </p:cNvSpPr>
          <p:nvPr>
            <p:ph type="pic" idx="23"/>
          </p:nvPr>
        </p:nvSpPr>
        <p:spPr>
          <a:xfrm>
            <a:off x="-138245" y="561578"/>
            <a:ext cx="16438563" cy="1232892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볶음밥과 삶은 계란을 넣은 샐러드 그릇과 젓가락"/>
          <p:cNvSpPr>
            <a:spLocks noGrp="1"/>
          </p:cNvSpPr>
          <p:nvPr>
            <p:ph type="pic" idx="21"/>
          </p:nvPr>
        </p:nvSpPr>
        <p:spPr>
          <a:xfrm>
            <a:off x="-1319610" y="-5395516"/>
            <a:ext cx="26769220" cy="214153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아보카도와 라임"/>
          <p:cNvSpPr>
            <a:spLocks noGrp="1"/>
          </p:cNvSpPr>
          <p:nvPr>
            <p:ph type="pic" idx="21"/>
          </p:nvPr>
        </p:nvSpPr>
        <p:spPr>
          <a:xfrm>
            <a:off x="-1143662" y="-1210469"/>
            <a:ext cx="26467595" cy="1585206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193932" y="7121921"/>
            <a:ext cx="21742136" cy="4599783"/>
          </a:xfrm>
          <a:prstGeom prst="rect">
            <a:avLst/>
          </a:prstGeom>
        </p:spPr>
        <p:txBody>
          <a:bodyPr/>
          <a:lstStyle/>
          <a:p>
            <a:r>
              <a:t>프레젠테이션 제목</a:t>
            </a:r>
          </a:p>
        </p:txBody>
      </p:sp>
      <p:sp>
        <p:nvSpPr>
          <p:cNvPr id="23" name="저자 및 날짜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195110" y="1166053"/>
            <a:ext cx="21739781" cy="630344"/>
          </a:xfrm>
          <a:prstGeom prst="rect">
            <a:avLst/>
          </a:prstGeom>
        </p:spPr>
        <p:txBody>
          <a:bodyPr lIns="45243" tIns="45243" rIns="45243" bIns="45243"/>
          <a:lstStyle>
            <a:lvl1pPr defTabSz="784225">
              <a:defRPr sz="3420"/>
            </a:lvl1pPr>
          </a:lstStyle>
          <a:p>
            <a:r>
              <a:t>저자 및 날짜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93932" y="11560411"/>
            <a:ext cx="21742136" cy="1105317"/>
          </a:xfrm>
          <a:prstGeom prst="rect">
            <a:avLst/>
          </a:prstGeom>
        </p:spPr>
        <p:txBody>
          <a:bodyPr/>
          <a:lstStyle/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연어 어묵, 샐러드, 후무스가 든 그릇"/>
          <p:cNvSpPr>
            <a:spLocks noGrp="1"/>
          </p:cNvSpPr>
          <p:nvPr>
            <p:ph type="pic" idx="21"/>
          </p:nvPr>
        </p:nvSpPr>
        <p:spPr>
          <a:xfrm>
            <a:off x="10858500" y="-129646"/>
            <a:ext cx="12018329" cy="139878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193932" y="1328208"/>
            <a:ext cx="9677136" cy="5821000"/>
          </a:xfrm>
          <a:prstGeom prst="rect">
            <a:avLst/>
          </a:prstGeom>
        </p:spPr>
        <p:txBody>
          <a:bodyPr/>
          <a:lstStyle>
            <a:lvl1pPr>
              <a:defRPr sz="8400" spc="-168"/>
            </a:lvl1pPr>
          </a:lstStyle>
          <a:p>
            <a:r>
              <a:t>슬라이드 제목</a:t>
            </a:r>
          </a:p>
        </p:txBody>
      </p:sp>
      <p:sp>
        <p:nvSpPr>
          <p:cNvPr id="3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93932" y="7058466"/>
            <a:ext cx="9677136" cy="5329326"/>
          </a:xfrm>
          <a:prstGeom prst="rect">
            <a:avLst/>
          </a:prstGeom>
        </p:spPr>
        <p:txBody>
          <a:bodyPr/>
          <a:lstStyle/>
          <a:p>
            <a:r>
              <a:t>슬라이드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75094" y="13017522"/>
            <a:ext cx="367446" cy="37354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193932" y="1139692"/>
            <a:ext cx="21742136" cy="1418235"/>
          </a:xfrm>
          <a:prstGeom prst="rect">
            <a:avLst/>
          </a:prstGeom>
        </p:spPr>
        <p:txBody>
          <a:bodyPr anchor="t"/>
          <a:lstStyle>
            <a:lvl1pPr>
              <a:defRPr sz="8400" spc="-168"/>
            </a:lvl1pPr>
          </a:lstStyle>
          <a:p>
            <a:r>
              <a:t>슬라이드 제목</a:t>
            </a:r>
          </a:p>
        </p:txBody>
      </p:sp>
      <p:sp>
        <p:nvSpPr>
          <p:cNvPr id="43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193932" y="2419681"/>
            <a:ext cx="21742136" cy="925043"/>
          </a:xfrm>
          <a:prstGeom prst="rect">
            <a:avLst/>
          </a:prstGeom>
        </p:spPr>
        <p:txBody>
          <a:bodyPr lIns="45243" tIns="45243" rIns="45243" bIns="45243"/>
          <a:lstStyle>
            <a:lvl1pPr defTabSz="784225">
              <a:defRPr sz="5130"/>
            </a:lvl1pPr>
          </a:lstStyle>
          <a:p>
            <a:r>
              <a:t>슬라이드 부제</a:t>
            </a:r>
          </a:p>
        </p:txBody>
      </p:sp>
      <p:sp>
        <p:nvSpPr>
          <p:cNvPr id="44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193932" y="4275686"/>
            <a:ext cx="21742136" cy="8170012"/>
          </a:xfrm>
          <a:prstGeom prst="rect">
            <a:avLst/>
          </a:prstGeom>
        </p:spPr>
        <p:txBody>
          <a:bodyPr/>
          <a:lstStyle>
            <a:lvl1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1pPr>
            <a:lvl2pPr marL="12192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2pPr>
            <a:lvl3pPr marL="18288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3pPr>
            <a:lvl4pPr marL="24384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4pPr>
            <a:lvl5pPr marL="30480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5pPr>
          </a:lstStyle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193932" y="4275686"/>
            <a:ext cx="21742136" cy="8170012"/>
          </a:xfrm>
          <a:prstGeom prst="rect">
            <a:avLst/>
          </a:prstGeom>
        </p:spPr>
        <p:txBody>
          <a:bodyPr numCol="2" spcCol="1087106"/>
          <a:lstStyle>
            <a:lvl1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1pPr>
            <a:lvl2pPr marL="12192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2pPr>
            <a:lvl3pPr marL="18288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3pPr>
            <a:lvl4pPr marL="24384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4pPr>
            <a:lvl5pPr marL="30480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5pPr>
          </a:lstStyle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193932" y="2419681"/>
            <a:ext cx="9677136" cy="925043"/>
          </a:xfrm>
          <a:prstGeom prst="rect">
            <a:avLst/>
          </a:prstGeom>
        </p:spPr>
        <p:txBody>
          <a:bodyPr lIns="45243" tIns="45243" rIns="45243" bIns="45243"/>
          <a:lstStyle>
            <a:lvl1pPr defTabSz="784225">
              <a:defRPr sz="5130"/>
            </a:lvl1pPr>
          </a:lstStyle>
          <a:p>
            <a:r>
              <a:t>슬라이드 부제</a:t>
            </a:r>
          </a:p>
        </p:txBody>
      </p:sp>
      <p:sp>
        <p:nvSpPr>
          <p:cNvPr id="61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193932" y="4275686"/>
            <a:ext cx="9677136" cy="8170624"/>
          </a:xfrm>
          <a:prstGeom prst="rect">
            <a:avLst/>
          </a:prstGeom>
        </p:spPr>
        <p:txBody>
          <a:bodyPr/>
          <a:lstStyle>
            <a:lvl1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1pPr>
            <a:lvl2pPr marL="12192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2pPr>
            <a:lvl3pPr marL="18288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3pPr>
            <a:lvl4pPr marL="24384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4pPr>
            <a:lvl5pPr marL="30480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800" b="0"/>
            </a:lvl5pPr>
          </a:lstStyle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파슬리 버터, 구운 헤이즐넛, 파르메산 치즈를 올린 파파르델레 파스타 그릇"/>
          <p:cNvSpPr>
            <a:spLocks noGrp="1"/>
          </p:cNvSpPr>
          <p:nvPr>
            <p:ph type="pic" idx="22"/>
          </p:nvPr>
        </p:nvSpPr>
        <p:spPr>
          <a:xfrm>
            <a:off x="12065000" y="-331586"/>
            <a:ext cx="10803156" cy="1440420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193932" y="1139692"/>
            <a:ext cx="9677136" cy="1420152"/>
          </a:xfrm>
          <a:prstGeom prst="rect">
            <a:avLst/>
          </a:prstGeom>
        </p:spPr>
        <p:txBody>
          <a:bodyPr anchor="t"/>
          <a:lstStyle>
            <a:lvl1pPr>
              <a:defRPr sz="8400" spc="-168"/>
            </a:lvl1pPr>
          </a:lstStyle>
          <a:p>
            <a:r>
              <a:t>슬라이드 제목</a:t>
            </a:r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>
            <a:spLocks noGrp="1"/>
          </p:cNvSpPr>
          <p:nvPr>
            <p:ph type="title" hasCustomPrompt="1"/>
          </p:nvPr>
        </p:nvSpPr>
        <p:spPr>
          <a:xfrm>
            <a:off x="1193929" y="4558109"/>
            <a:ext cx="21742139" cy="4599782"/>
          </a:xfrm>
          <a:prstGeom prst="rect">
            <a:avLst/>
          </a:prstGeom>
        </p:spPr>
        <p:txBody>
          <a:bodyPr anchor="ctr"/>
          <a:lstStyle>
            <a:lvl1pPr>
              <a:defRPr b="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섹션 제목</a:t>
            </a:r>
          </a:p>
        </p:txBody>
      </p:sp>
      <p:sp>
        <p:nvSpPr>
          <p:cNvPr id="7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75094" y="13017522"/>
            <a:ext cx="367446" cy="37354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193932" y="1139692"/>
            <a:ext cx="21742136" cy="1420003"/>
          </a:xfrm>
          <a:prstGeom prst="rect">
            <a:avLst/>
          </a:prstGeom>
        </p:spPr>
        <p:txBody>
          <a:bodyPr anchor="t"/>
          <a:lstStyle>
            <a:lvl1pPr>
              <a:defRPr sz="8400" spc="-168"/>
            </a:lvl1pPr>
          </a:lstStyle>
          <a:p>
            <a:r>
              <a:t>슬라이드 제목</a:t>
            </a:r>
          </a:p>
        </p:txBody>
      </p:sp>
      <p:sp>
        <p:nvSpPr>
          <p:cNvPr id="8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193932" y="2419681"/>
            <a:ext cx="21742136" cy="925043"/>
          </a:xfrm>
          <a:prstGeom prst="rect">
            <a:avLst/>
          </a:prstGeom>
        </p:spPr>
        <p:txBody>
          <a:bodyPr lIns="45243" tIns="45243" rIns="45243" bIns="45243"/>
          <a:lstStyle>
            <a:lvl1pPr defTabSz="784225">
              <a:defRPr sz="5130"/>
            </a:lvl1pPr>
          </a:lstStyle>
          <a:p>
            <a:r>
              <a:t>슬라이드 부제</a:t>
            </a:r>
          </a:p>
        </p:txBody>
      </p:sp>
      <p:sp>
        <p:nvSpPr>
          <p:cNvPr id="8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>
            <a:spLocks noGrp="1"/>
          </p:cNvSpPr>
          <p:nvPr>
            <p:ph type="title" hasCustomPrompt="1"/>
          </p:nvPr>
        </p:nvSpPr>
        <p:spPr>
          <a:xfrm>
            <a:off x="1193932" y="1139692"/>
            <a:ext cx="21742136" cy="1420152"/>
          </a:xfrm>
          <a:prstGeom prst="rect">
            <a:avLst/>
          </a:prstGeom>
        </p:spPr>
        <p:txBody>
          <a:bodyPr anchor="t"/>
          <a:lstStyle>
            <a:lvl1pPr>
              <a:defRPr sz="8400" spc="-168"/>
            </a:lvl1pPr>
          </a:lstStyle>
          <a:p>
            <a:r>
              <a:t>의제 제목</a:t>
            </a:r>
          </a:p>
        </p:txBody>
      </p:sp>
      <p:sp>
        <p:nvSpPr>
          <p:cNvPr id="89" name="의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193932" y="2419681"/>
            <a:ext cx="21742136" cy="925043"/>
          </a:xfrm>
          <a:prstGeom prst="rect">
            <a:avLst/>
          </a:prstGeom>
        </p:spPr>
        <p:txBody>
          <a:bodyPr lIns="45243" tIns="45243" rIns="45243" bIns="45243"/>
          <a:lstStyle>
            <a:lvl1pPr defTabSz="784225">
              <a:defRPr sz="5130"/>
            </a:lvl1pPr>
          </a:lstStyle>
          <a:p>
            <a:r>
              <a:t>의제 부제</a:t>
            </a:r>
          </a:p>
        </p:txBody>
      </p:sp>
      <p:sp>
        <p:nvSpPr>
          <p:cNvPr id="90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193932" y="4275686"/>
            <a:ext cx="21742136" cy="8170012"/>
          </a:xfrm>
          <a:prstGeom prst="rect">
            <a:avLst/>
          </a:prstGeom>
        </p:spPr>
        <p:txBody>
          <a:bodyPr/>
          <a:lstStyle>
            <a:lvl1pPr>
              <a:spcBef>
                <a:spcPts val="1800"/>
              </a:spcBef>
              <a:defRPr b="0" spc="-53"/>
            </a:lvl1pPr>
            <a:lvl2pPr>
              <a:spcBef>
                <a:spcPts val="1800"/>
              </a:spcBef>
              <a:defRPr b="0" spc="-53"/>
            </a:lvl2pPr>
            <a:lvl3pPr>
              <a:spcBef>
                <a:spcPts val="1800"/>
              </a:spcBef>
              <a:defRPr b="0" spc="-53"/>
            </a:lvl3pPr>
            <a:lvl4pPr>
              <a:spcBef>
                <a:spcPts val="1800"/>
              </a:spcBef>
              <a:defRPr b="0" spc="-53"/>
            </a:lvl4pPr>
            <a:lvl5pPr>
              <a:spcBef>
                <a:spcPts val="1800"/>
              </a:spcBef>
              <a:defRPr b="0" spc="-53"/>
            </a:lvl5pPr>
          </a:lstStyle>
          <a:p>
            <a:r>
              <a:t>의제 주제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193929" y="2619605"/>
            <a:ext cx="21742139" cy="459978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270" tIns="50270" rIns="50270" bIns="50270" anchor="b">
            <a:normAutofit/>
          </a:bodyPr>
          <a:lstStyle/>
          <a:p>
            <a:r>
              <a:t>프레젠테이션 제목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188829" y="7219386"/>
            <a:ext cx="21742136" cy="188515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270" tIns="50270" rIns="50270" bIns="50270">
            <a:normAutofit/>
          </a:bodyPr>
          <a:lstStyle/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75094" y="13013332"/>
            <a:ext cx="367446" cy="373542"/>
          </a:xfrm>
          <a:prstGeom prst="rect">
            <a:avLst/>
          </a:prstGeom>
          <a:ln w="3175">
            <a:miter lim="400000"/>
          </a:ln>
        </p:spPr>
        <p:txBody>
          <a:bodyPr wrap="none" lIns="50270" tIns="50270" rIns="50270" bIns="5027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-232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-232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-232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-232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-232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-232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-232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-232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-232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B2B작업 1차수정-01.png" descr="B2B작업 1차수정-0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270" y="0"/>
            <a:ext cx="24167140" cy="1371600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B2B작업 1차수정-09.png" descr="B2B작업 1차수정-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124" y="-29827"/>
            <a:ext cx="24266248" cy="13775654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B2B작업 1차수정-13.png" descr="B2B작업 1차수정-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055" y="-31081"/>
            <a:ext cx="24260110" cy="13778162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B2B작업 1차수정-14.png" descr="B2B작업 1차수정-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424" y="-35834"/>
            <a:ext cx="24282848" cy="13787668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B2B작업 1차수정-15.png" descr="B2B작업 1차수정-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66"/>
            <a:ext cx="24130000" cy="13704268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B2B작업 1차수정-02.png" descr="B2B작업 1차수정-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84" y="0"/>
            <a:ext cx="24161168" cy="13716000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B2B작업 1차수정-04.png" descr="B2B작업 1차수정-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86" y="0"/>
            <a:ext cx="24161172" cy="13716000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B2B작업 프로필 수정-02.png" descr="B2B작업 프로필 수정-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973" y="-27629"/>
            <a:ext cx="24253946" cy="13771258"/>
          </a:xfrm>
          <a:prstGeom prst="rect">
            <a:avLst/>
          </a:prstGeom>
          <a:ln w="3175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DD6D91C-B887-2BB2-0B27-DB0C42B1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420" y="2324106"/>
            <a:ext cx="19582430" cy="944341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B2B작업 프로필 수정-02.png" descr="B2B작업 프로필 수정-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973" y="-27629"/>
            <a:ext cx="24253946" cy="13771258"/>
          </a:xfrm>
          <a:prstGeom prst="rect">
            <a:avLst/>
          </a:prstGeom>
          <a:ln w="3175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8025776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B2B작업 1차수정-05.png" descr="B2B작업 1차수정-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763" y="-25648"/>
            <a:ext cx="24251526" cy="13767296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B2B작업 1차수정-06.png" descr="B2B작업 1차수정-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569" y="0"/>
            <a:ext cx="24167138" cy="1371600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B2B작업 1차수정-07.png" descr="B2B작업 1차수정-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85" y="0"/>
            <a:ext cx="24161170" cy="13716000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B2B작업 1차수정-08.png" descr="B2B작업 1차수정-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571" y="0"/>
            <a:ext cx="24167142" cy="1371600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50270" tIns="50270" rIns="50270" bIns="5027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50270" tIns="50270" rIns="50270" bIns="5027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50270" tIns="50270" rIns="50270" bIns="5027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50270" tIns="50270" rIns="50270" bIns="5027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Custom</PresentationFormat>
  <Paragraphs>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Helvetica Neue</vt:lpstr>
      <vt:lpstr>Helvetica Neue Medium</vt:lpstr>
      <vt:lpstr>21_BasicWhite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gme</dc:creator>
  <cp:lastModifiedBy>Subash Poudel</cp:lastModifiedBy>
  <cp:revision>1</cp:revision>
  <dcterms:modified xsi:type="dcterms:W3CDTF">2022-09-19T23:54:19Z</dcterms:modified>
</cp:coreProperties>
</file>